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R8f5aJ8KM4ieK/UZqUcfkVhqu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3C821F-A72D-4068-8A5C-6C3725BFD5EF}">
  <a:tblStyle styleId="{643C821F-A72D-4068-8A5C-6C3725BFD5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customschemas.google.com/relationships/presentationmetadata" Target="metadata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2" name="Google Shape;10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4" name="Google Shape;1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2" name="Google Shape;111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2" name="Google Shape;11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3" name="Google Shape;113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4" name="Google Shape;114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9" name="Google Shape;115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4" name="Google Shape;117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05" name="Google Shape;105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89C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5" name="Google Shape;115;p18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4" name="Google Shape;144;p18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5" name="Google Shape;145;p18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6" name="Google Shape;146;p18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7" name="Google Shape;147;p18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8" name="Google Shape;148;p18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9" name="Google Shape;149;p18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0" name="Google Shape;150;p18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1" name="Google Shape;151;p18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2" name="Google Shape;152;p18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3" name="Google Shape;153;p18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4" name="Google Shape;154;p18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55" name="Google Shape;155;p18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89C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8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8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8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3" name="Google Shape;553;p1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1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6" name="Google Shape;556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19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60" name="Google Shape;560;p19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19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9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65" name="Google Shape;565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6" name="Google Shape;566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7" name="Google Shape;567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8" name="Google Shape;568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9" name="Google Shape;569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0" name="Google Shape;570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1" name="Google Shape;571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2" name="Google Shape;572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3" name="Google Shape;573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4" name="Google Shape;574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cap="flat" cmpd="sng" w="13950">
              <a:solidFill>
                <a:srgbClr val="0075A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5" name="Google Shape;575;p20"/>
          <p:cNvSpPr/>
          <p:nvPr/>
        </p:nvSpPr>
        <p:spPr>
          <a:xfrm flipH="1" rot="8100000">
            <a:off x="9445819" y="-965459"/>
            <a:ext cx="13717" cy="6493220"/>
          </a:xfrm>
          <a:custGeom>
            <a:rect b="b" l="l" r="r" t="t"/>
            <a:pathLst>
              <a:path extrusionOk="0" h="6493220" w="13717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>
            <a:off x="0" y="0"/>
            <a:ext cx="11816540" cy="4572004"/>
          </a:xfrm>
          <a:custGeom>
            <a:rect b="b" l="l" r="r" t="t"/>
            <a:pathLst>
              <a:path extrusionOk="0" h="4572004" w="1181654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2311242" y="-967047"/>
            <a:ext cx="13716" cy="6570294"/>
          </a:xfrm>
          <a:custGeom>
            <a:rect b="b" l="l" r="r" t="t"/>
            <a:pathLst>
              <a:path extrusionOk="0" h="6570294" w="13716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3186527" y="-953751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4029713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4872899" y="-953750"/>
            <a:ext cx="13716" cy="6479503"/>
          </a:xfrm>
          <a:custGeom>
            <a:rect b="b" l="l" r="r" t="t"/>
            <a:pathLst>
              <a:path extrusionOk="0" h="6479503" w="13716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5716086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6559272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7402457" y="-944051"/>
            <a:ext cx="13717" cy="6479502"/>
          </a:xfrm>
          <a:custGeom>
            <a:rect b="b" l="l" r="r" t="t"/>
            <a:pathLst>
              <a:path extrusionOk="0" h="6479502" w="13717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8245644" y="-953750"/>
            <a:ext cx="13716" cy="6479502"/>
          </a:xfrm>
          <a:custGeom>
            <a:rect b="b" l="l" r="r" t="t"/>
            <a:pathLst>
              <a:path extrusionOk="0" h="6479502" w="13716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2700000">
            <a:off x="9088831" y="-953750"/>
            <a:ext cx="13717" cy="6479503"/>
          </a:xfrm>
          <a:custGeom>
            <a:rect b="b" l="l" r="r" t="t"/>
            <a:pathLst>
              <a:path extrusionOk="0" h="6479503" w="13717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2700000">
            <a:off x="9912896" y="-907596"/>
            <a:ext cx="13716" cy="6425429"/>
          </a:xfrm>
          <a:custGeom>
            <a:rect b="b" l="l" r="r" t="t"/>
            <a:pathLst>
              <a:path extrusionOk="0" h="6425429" w="13716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2700000">
            <a:off x="10334491" y="110221"/>
            <a:ext cx="13717" cy="5232981"/>
          </a:xfrm>
          <a:custGeom>
            <a:rect b="b" l="l" r="r" t="t"/>
            <a:pathLst>
              <a:path extrusionOk="0" h="5232981" w="13717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2700000">
            <a:off x="10756084" y="1128037"/>
            <a:ext cx="13716" cy="4040537"/>
          </a:xfrm>
          <a:custGeom>
            <a:rect b="b" l="l" r="r" t="t"/>
            <a:pathLst>
              <a:path extrusionOk="0" h="4040537" w="13716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2700000">
            <a:off x="11177678" y="2145853"/>
            <a:ext cx="13716" cy="2848091"/>
          </a:xfrm>
          <a:custGeom>
            <a:rect b="b" l="l" r="r" t="t"/>
            <a:pathLst>
              <a:path extrusionOk="0" h="2848091" w="13716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2700000">
            <a:off x="11599272" y="3163669"/>
            <a:ext cx="13715" cy="1655644"/>
          </a:xfrm>
          <a:custGeom>
            <a:rect b="b" l="l" r="r" t="t"/>
            <a:pathLst>
              <a:path extrusionOk="0" h="1655644" w="13715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2700000">
            <a:off x="12020868" y="4181493"/>
            <a:ext cx="13715" cy="463189"/>
          </a:xfrm>
          <a:custGeom>
            <a:rect b="b" l="l" r="r" t="t"/>
            <a:pathLst>
              <a:path extrusionOk="0" h="463189" w="13715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2700000">
            <a:off x="203277" y="-93899"/>
            <a:ext cx="13716" cy="608068"/>
          </a:xfrm>
          <a:custGeom>
            <a:rect b="b" l="l" r="r" t="t"/>
            <a:pathLst>
              <a:path extrusionOk="0" h="608068" w="13716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2700000">
            <a:off x="624870" y="-268529"/>
            <a:ext cx="13716" cy="1800514"/>
          </a:xfrm>
          <a:custGeom>
            <a:rect b="b" l="l" r="r" t="t"/>
            <a:pathLst>
              <a:path extrusionOk="0" h="1800514" w="13716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2700000">
            <a:off x="1046463" y="-443158"/>
            <a:ext cx="13716" cy="2992958"/>
          </a:xfrm>
          <a:custGeom>
            <a:rect b="b" l="l" r="r" t="t"/>
            <a:pathLst>
              <a:path extrusionOk="0" h="2992958" w="13716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2700000">
            <a:off x="1468056" y="-617788"/>
            <a:ext cx="13716" cy="4185404"/>
          </a:xfrm>
          <a:custGeom>
            <a:rect b="b" l="l" r="r" t="t"/>
            <a:pathLst>
              <a:path extrusionOk="0" h="4185404" w="13716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2700000">
            <a:off x="1889649" y="-792416"/>
            <a:ext cx="13716" cy="5377849"/>
          </a:xfrm>
          <a:custGeom>
            <a:rect b="b" l="l" r="r" t="t"/>
            <a:pathLst>
              <a:path extrusionOk="0" h="5377849" w="13716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flipH="1" rot="8100000">
            <a:off x="2070569" y="-450209"/>
            <a:ext cx="13716" cy="5889566"/>
          </a:xfrm>
          <a:custGeom>
            <a:rect b="b" l="l" r="r" t="t"/>
            <a:pathLst>
              <a:path extrusionOk="0" h="5889566" w="1371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flipH="1" rot="8100000">
            <a:off x="1648976" y="567610"/>
            <a:ext cx="13716" cy="4697119"/>
          </a:xfrm>
          <a:custGeom>
            <a:rect b="b" l="l" r="r" t="t"/>
            <a:pathLst>
              <a:path extrusionOk="0" h="4697119" w="13716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flipH="1" rot="8100000">
            <a:off x="1227383" y="1585424"/>
            <a:ext cx="13716" cy="3504674"/>
          </a:xfrm>
          <a:custGeom>
            <a:rect b="b" l="l" r="r" t="t"/>
            <a:pathLst>
              <a:path extrusionOk="0" h="3504674" w="13716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flipH="1" rot="8100000">
            <a:off x="805790" y="2603242"/>
            <a:ext cx="13716" cy="2312226"/>
          </a:xfrm>
          <a:custGeom>
            <a:rect b="b" l="l" r="r" t="t"/>
            <a:pathLst>
              <a:path extrusionOk="0" h="2312226" w="1371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flipH="1" rot="8100000">
            <a:off x="384198" y="3621057"/>
            <a:ext cx="13716" cy="1119782"/>
          </a:xfrm>
          <a:custGeom>
            <a:rect b="b" l="l" r="r" t="t"/>
            <a:pathLst>
              <a:path extrusionOk="0" h="1119782" w="13716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flipH="1" rot="8100000">
            <a:off x="2705180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flipH="1" rot="8100000">
            <a:off x="4391552" y="-953749"/>
            <a:ext cx="13716" cy="6479500"/>
          </a:xfrm>
          <a:custGeom>
            <a:rect b="b" l="l" r="r" t="t"/>
            <a:pathLst>
              <a:path extrusionOk="0" h="6479500" w="13716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4" name="Google Shape;604;p20"/>
          <p:cNvSpPr/>
          <p:nvPr/>
        </p:nvSpPr>
        <p:spPr>
          <a:xfrm flipH="1" rot="8100000">
            <a:off x="6077925" y="-953749"/>
            <a:ext cx="13716" cy="6479501"/>
          </a:xfrm>
          <a:custGeom>
            <a:rect b="b" l="l" r="r" t="t"/>
            <a:pathLst>
              <a:path extrusionOk="0" h="6479501" w="13716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5" name="Google Shape;605;p20"/>
          <p:cNvSpPr/>
          <p:nvPr/>
        </p:nvSpPr>
        <p:spPr>
          <a:xfrm flipH="1" rot="8100000">
            <a:off x="6916261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6" name="Google Shape;606;p20"/>
          <p:cNvSpPr/>
          <p:nvPr/>
        </p:nvSpPr>
        <p:spPr>
          <a:xfrm flipH="1" rot="8100000">
            <a:off x="7759447" y="-965458"/>
            <a:ext cx="13717" cy="6493219"/>
          </a:xfrm>
          <a:custGeom>
            <a:rect b="b" l="l" r="r" t="t"/>
            <a:pathLst>
              <a:path extrusionOk="0" h="6493219" w="13717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7" name="Google Shape;607;p20"/>
          <p:cNvSpPr/>
          <p:nvPr/>
        </p:nvSpPr>
        <p:spPr>
          <a:xfrm flipH="1" rot="8100000">
            <a:off x="8602633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8" name="Google Shape;608;p20"/>
          <p:cNvSpPr/>
          <p:nvPr/>
        </p:nvSpPr>
        <p:spPr>
          <a:xfrm flipH="1" rot="8100000">
            <a:off x="10088968" y="-882602"/>
            <a:ext cx="13716" cy="5927431"/>
          </a:xfrm>
          <a:custGeom>
            <a:rect b="b" l="l" r="r" t="t"/>
            <a:pathLst>
              <a:path extrusionOk="0" h="5927431" w="13716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9" name="Google Shape;609;p20"/>
          <p:cNvSpPr/>
          <p:nvPr/>
        </p:nvSpPr>
        <p:spPr>
          <a:xfrm flipH="1" rot="8100000">
            <a:off x="10510562" y="-707971"/>
            <a:ext cx="13716" cy="4734985"/>
          </a:xfrm>
          <a:custGeom>
            <a:rect b="b" l="l" r="r" t="t"/>
            <a:pathLst>
              <a:path extrusionOk="0" h="4734985" w="13716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0" name="Google Shape;610;p20"/>
          <p:cNvSpPr/>
          <p:nvPr/>
        </p:nvSpPr>
        <p:spPr>
          <a:xfrm flipH="1" rot="8100000">
            <a:off x="10932155" y="-533342"/>
            <a:ext cx="13716" cy="3542540"/>
          </a:xfrm>
          <a:custGeom>
            <a:rect b="b" l="l" r="r" t="t"/>
            <a:pathLst>
              <a:path extrusionOk="0" h="3542540" w="13716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1" name="Google Shape;611;p20"/>
          <p:cNvSpPr/>
          <p:nvPr/>
        </p:nvSpPr>
        <p:spPr>
          <a:xfrm flipH="1" rot="8100000">
            <a:off x="11353748" y="-358712"/>
            <a:ext cx="13716" cy="2350095"/>
          </a:xfrm>
          <a:custGeom>
            <a:rect b="b" l="l" r="r" t="t"/>
            <a:pathLst>
              <a:path extrusionOk="0" h="2350095" w="13716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2" name="Google Shape;612;p20"/>
          <p:cNvSpPr/>
          <p:nvPr/>
        </p:nvSpPr>
        <p:spPr>
          <a:xfrm flipH="1" rot="8100000">
            <a:off x="11775341" y="-184083"/>
            <a:ext cx="13716" cy="1157650"/>
          </a:xfrm>
          <a:custGeom>
            <a:rect b="b" l="l" r="r" t="t"/>
            <a:pathLst>
              <a:path extrusionOk="0" h="1157650" w="13716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3" name="Google Shape;613;p20"/>
          <p:cNvSpPr/>
          <p:nvPr/>
        </p:nvSpPr>
        <p:spPr>
          <a:xfrm flipH="1" rot="8100000">
            <a:off x="3543517" y="-965458"/>
            <a:ext cx="13716" cy="6493219"/>
          </a:xfrm>
          <a:custGeom>
            <a:rect b="b" l="l" r="r" t="t"/>
            <a:pathLst>
              <a:path extrusionOk="0" h="6493219" w="13716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4" name="Google Shape;614;p20"/>
          <p:cNvSpPr/>
          <p:nvPr/>
        </p:nvSpPr>
        <p:spPr>
          <a:xfrm flipH="1" rot="8100000">
            <a:off x="5229889" y="-965458"/>
            <a:ext cx="13716" cy="6493220"/>
          </a:xfrm>
          <a:custGeom>
            <a:rect b="b" l="l" r="r" t="t"/>
            <a:pathLst>
              <a:path extrusionOk="0" h="6493220" w="13716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15" name="Google Shape;615;p20"/>
          <p:cNvSpPr/>
          <p:nvPr/>
        </p:nvSpPr>
        <p:spPr>
          <a:xfrm rot="-5400000">
            <a:off x="64427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 rot="-5400000">
            <a:off x="-148774" y="258315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 rot="-5400000">
            <a:off x="13875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 rot="-5400000">
            <a:off x="22300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 rot="-5400000">
            <a:off x="30726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 rot="-5400000">
            <a:off x="39151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 rot="-5400000">
            <a:off x="47576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 rot="-5400000">
            <a:off x="56002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 rot="-5400000">
            <a:off x="812785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 rot="-5400000">
            <a:off x="728531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 rot="-5400000">
            <a:off x="981293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 rot="-5400000">
            <a:off x="89703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 rot="-5400000">
            <a:off x="11498011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 rot="-5400000">
            <a:off x="1065547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 rot="-5400000">
            <a:off x="544992" y="109541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0" y="331699"/>
            <a:ext cx="93942" cy="4240302"/>
          </a:xfrm>
          <a:custGeom>
            <a:rect b="b" l="l" r="r" t="t"/>
            <a:pathLst>
              <a:path extrusionOk="0" h="4240302" w="9394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 rot="-5400000">
            <a:off x="60211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 rot="-5400000">
            <a:off x="9659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8084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 rot="-5400000">
            <a:off x="26510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 rot="-5400000">
            <a:off x="34935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 rot="-5400000">
            <a:off x="43361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 rot="-5400000">
            <a:off x="51786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rot="-5400000">
            <a:off x="770626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 rot="-5400000">
            <a:off x="686372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 rot="-5400000">
            <a:off x="939134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 rot="-5400000">
            <a:off x="85488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 rot="-5400000">
            <a:off x="11076421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 rot="-5400000">
            <a:off x="1023388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 rot="-5400000">
            <a:off x="123402" y="53022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 rot="-5400000">
            <a:off x="11760003" y="685578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12141892" y="758852"/>
            <a:ext cx="50109" cy="3538433"/>
          </a:xfrm>
          <a:custGeom>
            <a:rect b="b" l="l" r="r" t="t"/>
            <a:pathLst>
              <a:path extrusionOk="0" h="3538433" w="50109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61740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11187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9613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 rot="-5400000">
            <a:off x="28038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 rot="-5400000">
            <a:off x="36463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 rot="-5400000">
            <a:off x="44889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53314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785909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701655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954417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87016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11229252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1038671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276233" y="-163077"/>
            <a:ext cx="306986" cy="612648"/>
          </a:xfrm>
          <a:custGeom>
            <a:rect b="b" l="l" r="r" t="t"/>
            <a:pathLst>
              <a:path extrusionOk="0" h="612648" w="306986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11908617" y="4923"/>
            <a:ext cx="298552" cy="268215"/>
          </a:xfrm>
          <a:custGeom>
            <a:rect b="b" l="l" r="r" t="t"/>
            <a:pathLst>
              <a:path extrusionOk="0" h="268215" w="298552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4633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1188872" y="-10245"/>
            <a:ext cx="169752" cy="84875"/>
          </a:xfrm>
          <a:custGeom>
            <a:rect b="b" l="l" r="r" t="t"/>
            <a:pathLst>
              <a:path extrusionOk="0" h="84875" w="169752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2031413" y="-10245"/>
            <a:ext cx="10160587" cy="84875"/>
          </a:xfrm>
          <a:custGeom>
            <a:rect b="b" l="l" r="r" t="t"/>
            <a:pathLst>
              <a:path extrusionOk="0" h="84875" w="10160587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 rot="-5400000">
            <a:off x="64427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 rot="-5400000">
            <a:off x="-148774" y="110381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 rot="-5400000">
            <a:off x="13875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 rot="-5400000">
            <a:off x="22300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 rot="-5400000">
            <a:off x="30726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 rot="-5400000">
            <a:off x="39151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 rot="-5400000">
            <a:off x="47576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 rot="-5400000">
            <a:off x="56002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 rot="-5400000">
            <a:off x="812785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 rot="-5400000">
            <a:off x="728531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 rot="-5400000">
            <a:off x="981293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 rot="-5400000">
            <a:off x="89703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 rot="-5400000">
            <a:off x="11498011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 rot="-5400000">
            <a:off x="1065547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 rot="-5400000">
            <a:off x="544992" y="95503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 rot="-5400000">
            <a:off x="60211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 rot="-5400000">
            <a:off x="9659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8084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 rot="-5400000">
            <a:off x="26510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 rot="-5400000">
            <a:off x="34935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 rot="-5400000">
            <a:off x="43361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 rot="-5400000">
            <a:off x="51786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 rot="-5400000">
            <a:off x="770626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 rot="-5400000">
            <a:off x="686372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 rot="-5400000">
            <a:off x="939134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 rot="-5400000">
            <a:off x="85488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 rot="-5400000">
            <a:off x="11076421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 rot="-5400000">
            <a:off x="1023388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 rot="-5400000">
            <a:off x="123402" y="1375727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 rot="-5400000">
            <a:off x="11760002" y="1531078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 rot="-5400000">
            <a:off x="64427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 rot="-5400000">
            <a:off x="-148774" y="1946410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 rot="-5400000">
            <a:off x="13875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 rot="-5400000">
            <a:off x="22300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 rot="-5400000">
            <a:off x="30726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 rot="-5400000">
            <a:off x="39151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 rot="-5400000">
            <a:off x="47576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 rot="-5400000">
            <a:off x="56002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 rot="-5400000">
            <a:off x="812785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 rot="-5400000">
            <a:off x="728531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 rot="-5400000">
            <a:off x="981293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 rot="-5400000">
            <a:off x="89703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 rot="-5400000">
            <a:off x="11498011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 rot="-5400000">
            <a:off x="1065547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 rot="-5400000">
            <a:off x="544992" y="1797636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 rot="-5400000">
            <a:off x="60211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 rot="-5400000">
            <a:off x="9659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8084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 rot="-5400000">
            <a:off x="26510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 rot="-5400000">
            <a:off x="34935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 rot="-5400000">
            <a:off x="43361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 rot="-5400000">
            <a:off x="51786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 rot="-5400000">
            <a:off x="770626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 rot="-5400000">
            <a:off x="686372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 rot="-5400000">
            <a:off x="939134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 rot="-5400000">
            <a:off x="85488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 rot="-5400000">
            <a:off x="11076421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 rot="-5400000">
            <a:off x="1023388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 rot="-5400000">
            <a:off x="123402" y="221832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 rot="-5400000">
            <a:off x="11760003" y="2373673"/>
            <a:ext cx="595780" cy="268215"/>
          </a:xfrm>
          <a:custGeom>
            <a:rect b="b" l="l" r="r" t="t"/>
            <a:pathLst>
              <a:path extrusionOk="0" h="268215" w="59578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 rot="-5400000">
            <a:off x="64427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 rot="-5400000">
            <a:off x="-148774" y="2795083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 rot="-5400000">
            <a:off x="13875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 rot="-5400000">
            <a:off x="22300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 rot="-5400000">
            <a:off x="30726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 rot="-5400000">
            <a:off x="39151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 rot="-5400000">
            <a:off x="47576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 rot="-5400000">
            <a:off x="56002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 rot="-5400000">
            <a:off x="812785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 rot="-5400000">
            <a:off x="728531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 rot="-5400000">
            <a:off x="981293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 rot="-5400000">
            <a:off x="89703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 rot="-5400000">
            <a:off x="11498011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 rot="-5400000">
            <a:off x="1065547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 rot="-5400000">
            <a:off x="544992" y="264630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 rot="-5400000">
            <a:off x="60211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 rot="-5400000">
            <a:off x="9659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8084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 rot="-5400000">
            <a:off x="26510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 rot="-5400000">
            <a:off x="34935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 rot="-5400000">
            <a:off x="43361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 rot="-5400000">
            <a:off x="51786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 rot="-5400000">
            <a:off x="770626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 rot="-5400000">
            <a:off x="686372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 rot="-5400000">
            <a:off x="939134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 rot="-5400000">
            <a:off x="85488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 rot="-5400000">
            <a:off x="11076421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 rot="-5400000">
            <a:off x="1023388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 rot="-5400000">
            <a:off x="123402" y="3068579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 rot="-5400000">
            <a:off x="11760002" y="3223930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 rot="-5400000">
            <a:off x="64427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 rot="-5400000">
            <a:off x="-148774" y="3639262"/>
            <a:ext cx="612648" cy="315100"/>
          </a:xfrm>
          <a:custGeom>
            <a:rect b="b" l="l" r="r" t="t"/>
            <a:pathLst>
              <a:path extrusionOk="0" h="315100" w="612648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 rot="-5400000">
            <a:off x="13875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 rot="-5400000">
            <a:off x="22300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 rot="-5400000">
            <a:off x="30726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 rot="-5400000">
            <a:off x="39151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 rot="-5400000">
            <a:off x="47576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 rot="-5400000">
            <a:off x="56002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 rot="-5400000">
            <a:off x="812785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 rot="-5400000">
            <a:off x="728531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 rot="-5400000">
            <a:off x="981293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 rot="-5400000">
            <a:off x="89703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5400000">
            <a:off x="11498011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5400000">
            <a:off x="1065547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5400000">
            <a:off x="544992" y="3490488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 rot="-5400000">
            <a:off x="60211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 rot="-5400000">
            <a:off x="9659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8084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 rot="-5400000">
            <a:off x="26510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 rot="-5400000">
            <a:off x="34935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 rot="-5400000">
            <a:off x="43361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 rot="-5400000">
            <a:off x="51786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 rot="-5400000">
            <a:off x="770626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 rot="-5400000">
            <a:off x="686372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 rot="-5400000">
            <a:off x="939134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 rot="-5400000">
            <a:off x="85488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 rot="-5400000">
            <a:off x="11076421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>
            <a:off x="1023388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>
            <a:off x="123402" y="3914584"/>
            <a:ext cx="612648" cy="612648"/>
          </a:xfrm>
          <a:custGeom>
            <a:rect b="b" l="l" r="r" t="t"/>
            <a:pathLst>
              <a:path extrusionOk="0" h="3699725" w="3699724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>
            <a:off x="11760002" y="4069935"/>
            <a:ext cx="595781" cy="268215"/>
          </a:xfrm>
          <a:custGeom>
            <a:rect b="b" l="l" r="r" t="t"/>
            <a:pathLst>
              <a:path extrusionOk="0" h="268215" w="595781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 rot="-5400000">
            <a:off x="663614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 rot="-5400000">
            <a:off x="22905" y="4316257"/>
            <a:ext cx="232840" cy="278649"/>
          </a:xfrm>
          <a:custGeom>
            <a:rect b="b" l="l" r="r" t="t"/>
            <a:pathLst>
              <a:path extrusionOk="0" h="278649" w="23284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 rot="-5400000">
            <a:off x="15809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 rot="-5400000">
            <a:off x="24234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 rot="-5400000">
            <a:off x="326598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 rot="-5400000">
            <a:off x="410852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 rot="-5400000">
            <a:off x="495106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 rot="-5400000">
            <a:off x="579360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 rot="-5400000">
            <a:off x="832122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 rot="-5400000">
            <a:off x="7478682" y="4185695"/>
            <a:ext cx="232840" cy="539773"/>
          </a:xfrm>
          <a:custGeom>
            <a:rect b="b" l="l" r="r" t="t"/>
            <a:pathLst>
              <a:path extrusionOk="0" h="539773" w="23284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 rot="-5400000">
            <a:off x="1000630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 rot="-5400000">
            <a:off x="916376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 rot="-5400000">
            <a:off x="11691380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 rot="-5400000">
            <a:off x="10848841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 rot="-5400000">
            <a:off x="733383" y="4185695"/>
            <a:ext cx="232840" cy="539772"/>
          </a:xfrm>
          <a:custGeom>
            <a:rect b="b" l="l" r="r" t="t"/>
            <a:pathLst>
              <a:path extrusionOk="0" h="539772" w="23284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812619" y="4561319"/>
            <a:ext cx="11030995" cy="10682"/>
          </a:xfrm>
          <a:custGeom>
            <a:rect b="b" l="l" r="r" t="t"/>
            <a:pathLst>
              <a:path extrusionOk="0" h="10682" w="11030995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cap="flat" cmpd="sng" w="139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0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2" name="Google Shape;1012;p20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3" name="Google Shape;1013;p20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20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20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6" name="Google Shape;1016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0075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1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9" name="Google Shape;1019;p21"/>
          <p:cNvSpPr txBox="1"/>
          <p:nvPr>
            <p:ph idx="1" type="body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20" name="Google Shape;1020;p21"/>
          <p:cNvSpPr txBox="1"/>
          <p:nvPr>
            <p:ph idx="2" type="body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21" name="Google Shape;1021;p21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2" name="Google Shape;1022;p21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21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2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22"/>
          <p:cNvSpPr txBox="1"/>
          <p:nvPr>
            <p:ph idx="1" type="body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7" name="Google Shape;1027;p22"/>
          <p:cNvSpPr txBox="1"/>
          <p:nvPr>
            <p:ph idx="2" type="body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28" name="Google Shape;1028;p22"/>
          <p:cNvSpPr txBox="1"/>
          <p:nvPr>
            <p:ph idx="3" type="body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b="0" sz="230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29" name="Google Shape;1029;p22"/>
          <p:cNvSpPr txBox="1"/>
          <p:nvPr>
            <p:ph idx="4" type="body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30" name="Google Shape;1030;p22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22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2" name="Google Shape;1032;p22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3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5" name="Google Shape;1035;p23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6" name="Google Shape;1036;p23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23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4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0" name="Google Shape;1040;p24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1" name="Google Shape;1041;p24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5"/>
          <p:cNvSpPr txBox="1"/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25"/>
          <p:cNvSpPr txBox="1"/>
          <p:nvPr>
            <p:ph idx="1" type="body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/>
        </p:txBody>
      </p:sp>
      <p:sp>
        <p:nvSpPr>
          <p:cNvPr id="1045" name="Google Shape;1045;p25"/>
          <p:cNvSpPr txBox="1"/>
          <p:nvPr>
            <p:ph idx="2" type="body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6" name="Google Shape;1046;p25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25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8" name="Google Shape;1048;p25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6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26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anchorCtr="0" anchor="t" bIns="45700" lIns="457200" spcFirstLastPara="1" rIns="45700" wrap="square" tIns="3657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52" name="Google Shape;1052;p26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3" name="Google Shape;1053;p26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26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26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6" name="Google Shape;1056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p27"/>
          <p:cNvSpPr txBox="1"/>
          <p:nvPr>
            <p:ph idx="1" type="body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0" name="Google Shape;1060;p2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2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2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8"/>
          <p:cNvSpPr txBox="1"/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45700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5" name="Google Shape;1065;p28"/>
          <p:cNvSpPr txBox="1"/>
          <p:nvPr>
            <p:ph idx="1" type="body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6" name="Google Shape;1066;p28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28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8" name="Google Shape;1068;p28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9" name="Google Shape;1069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b="0" i="0" sz="5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b="0" i="0" sz="2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0" type="dt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hyperlink" Target="https://learnenglish.britishcouncil.org/grammar/intermediate-to-upper-intermediate/adjectives-gradable-and-non-gradabl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5" name="Google Shape;1075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76" name="Google Shape;1076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96" name="Google Shape;1096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8" name="Google Shape;1098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Culture	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99" name="Google Shape;1099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Neighbourhood Problems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100" name="Google Shape;1100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101" name="Google Shape;1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"/>
          <p:cNvSpPr txBox="1"/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Objectives</a:t>
            </a:r>
            <a:endParaRPr/>
          </a:p>
        </p:txBody>
      </p:sp>
      <p:sp>
        <p:nvSpPr>
          <p:cNvPr id="1107" name="Google Shape;1107;p2"/>
          <p:cNvSpPr txBox="1"/>
          <p:nvPr/>
        </p:nvSpPr>
        <p:spPr>
          <a:xfrm>
            <a:off x="0" y="2462350"/>
            <a:ext cx="7818120" cy="3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you will have: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thought about problems people can have in their neighbourhoods</a:t>
            </a:r>
            <a:endParaRPr/>
          </a:p>
          <a:p>
            <a:pPr indent="-2857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posts from an online forum </a:t>
            </a:r>
            <a:endParaRPr/>
          </a:p>
          <a:p>
            <a:pPr indent="-2857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reviewed ways of making suggestions </a:t>
            </a:r>
            <a:endParaRPr/>
          </a:p>
          <a:p>
            <a:pPr indent="-285750" lvl="0" marL="5143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discussed different neighbourhood problems and shared solutions </a:t>
            </a:r>
            <a:endParaRPr/>
          </a:p>
        </p:txBody>
      </p:sp>
      <p:sp>
        <p:nvSpPr>
          <p:cNvPr id="1108" name="Google Shape;1108;p2"/>
          <p:cNvSpPr/>
          <p:nvPr/>
        </p:nvSpPr>
        <p:spPr>
          <a:xfrm flipH="1">
            <a:off x="658278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night&#10;&#10;Description automatically generated" id="1109" name="Google Shape;1109;p2"/>
          <p:cNvPicPr preferRelativeResize="0"/>
          <p:nvPr/>
        </p:nvPicPr>
        <p:blipFill rotWithShape="1">
          <a:blip r:embed="rId3">
            <a:alphaModFix/>
          </a:blip>
          <a:srcRect b="2" l="16407" r="19359" t="0"/>
          <a:stretch/>
        </p:blipFill>
        <p:spPr>
          <a:xfrm>
            <a:off x="6750141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9"/>
          <p:cNvSpPr txBox="1"/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Problems, problems, problems.</a:t>
            </a:r>
            <a:endParaRPr/>
          </a:p>
        </p:txBody>
      </p:sp>
      <p:sp>
        <p:nvSpPr>
          <p:cNvPr id="1115" name="Google Shape;1115;p29"/>
          <p:cNvSpPr txBox="1"/>
          <p:nvPr/>
        </p:nvSpPr>
        <p:spPr>
          <a:xfrm>
            <a:off x="762000" y="2279018"/>
            <a:ext cx="5314543" cy="33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people complain about where they live?</a:t>
            </a:r>
            <a:endParaRPr/>
          </a:p>
        </p:txBody>
      </p:sp>
      <p:sp>
        <p:nvSpPr>
          <p:cNvPr id="1116" name="Google Shape;1116;p29"/>
          <p:cNvSpPr/>
          <p:nvPr/>
        </p:nvSpPr>
        <p:spPr>
          <a:xfrm flipH="1">
            <a:off x="658278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apartment building&#10;&#10;Description automatically generated" id="1117" name="Google Shape;1117;p29"/>
          <p:cNvPicPr preferRelativeResize="0"/>
          <p:nvPr/>
        </p:nvPicPr>
        <p:blipFill rotWithShape="1">
          <a:blip r:embed="rId3">
            <a:alphaModFix/>
          </a:blip>
          <a:srcRect b="0" l="30277" r="11020" t="0"/>
          <a:stretch/>
        </p:blipFill>
        <p:spPr>
          <a:xfrm>
            <a:off x="6750141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18" name="Google Shape;1118;p29"/>
          <p:cNvSpPr txBox="1"/>
          <p:nvPr/>
        </p:nvSpPr>
        <p:spPr>
          <a:xfrm>
            <a:off x="8464378" y="3101546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29"/>
          <p:cNvSpPr txBox="1"/>
          <p:nvPr/>
        </p:nvSpPr>
        <p:spPr>
          <a:xfrm>
            <a:off x="2087880" y="489204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0"/>
          <p:cNvSpPr txBox="1"/>
          <p:nvPr>
            <p:ph type="title"/>
          </p:nvPr>
        </p:nvSpPr>
        <p:spPr>
          <a:xfrm>
            <a:off x="4353550" y="4185900"/>
            <a:ext cx="60051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online forum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b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Problems in our Neighbourhoods</a:t>
            </a:r>
            <a:endParaRPr/>
          </a:p>
        </p:txBody>
      </p:sp>
      <p:sp>
        <p:nvSpPr>
          <p:cNvPr id="1125" name="Google Shape;1125;p30"/>
          <p:cNvSpPr/>
          <p:nvPr/>
        </p:nvSpPr>
        <p:spPr>
          <a:xfrm>
            <a:off x="0" y="246518"/>
            <a:ext cx="4100079" cy="6194580"/>
          </a:xfrm>
          <a:custGeom>
            <a:rect b="b" l="l" r="r" t="t"/>
            <a:pathLst>
              <a:path extrusionOk="0" h="6194580" w="4100079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mustache&#10;&#10;Description automatically generated with low confidence" id="1126" name="Google Shape;1126;p30"/>
          <p:cNvPicPr preferRelativeResize="0"/>
          <p:nvPr/>
        </p:nvPicPr>
        <p:blipFill rotWithShape="1">
          <a:blip r:embed="rId3">
            <a:alphaModFix/>
          </a:blip>
          <a:srcRect b="533" l="0" r="1" t="0"/>
          <a:stretch/>
        </p:blipFill>
        <p:spPr>
          <a:xfrm>
            <a:off x="20" y="413156"/>
            <a:ext cx="3933420" cy="5861304"/>
          </a:xfrm>
          <a:custGeom>
            <a:rect b="b" l="l" r="r" t="t"/>
            <a:pathLst>
              <a:path extrusionOk="0" h="5861304" w="3933440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27" name="Google Shape;1127;p30"/>
          <p:cNvSpPr/>
          <p:nvPr/>
        </p:nvSpPr>
        <p:spPr>
          <a:xfrm>
            <a:off x="4353543" y="0"/>
            <a:ext cx="3566160" cy="3159748"/>
          </a:xfrm>
          <a:custGeom>
            <a:rect b="b" l="l" r="r" t="t"/>
            <a:pathLst>
              <a:path extrusionOk="0" h="3159748" w="3566160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in a suit&#10;&#10;Description automatically generated with low confidence" id="1128" name="Google Shape;1128;p30"/>
          <p:cNvPicPr preferRelativeResize="0"/>
          <p:nvPr/>
        </p:nvPicPr>
        <p:blipFill rotWithShape="1">
          <a:blip r:embed="rId4">
            <a:alphaModFix/>
          </a:blip>
          <a:srcRect b="1" l="7664" r="16415" t="0"/>
          <a:stretch/>
        </p:blipFill>
        <p:spPr>
          <a:xfrm>
            <a:off x="4518135" y="10"/>
            <a:ext cx="3236976" cy="2995146"/>
          </a:xfrm>
          <a:custGeom>
            <a:rect b="b" l="l" r="r" t="t"/>
            <a:pathLst>
              <a:path extrusionOk="0" h="2995156" w="323697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29" name="Google Shape;1129;p30"/>
          <p:cNvSpPr/>
          <p:nvPr/>
        </p:nvSpPr>
        <p:spPr>
          <a:xfrm>
            <a:off x="8804396" y="2042"/>
            <a:ext cx="3387604" cy="4183848"/>
          </a:xfrm>
          <a:custGeom>
            <a:rect b="b" l="l" r="r" t="t"/>
            <a:pathLst>
              <a:path extrusionOk="0" h="4183848" w="3387604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men sitting on the floor&#10;&#10;Description automatically generated with low confidence" id="1130" name="Google Shape;1130;p30"/>
          <p:cNvPicPr preferRelativeResize="0"/>
          <p:nvPr/>
        </p:nvPicPr>
        <p:blipFill rotWithShape="1">
          <a:blip r:embed="rId5">
            <a:alphaModFix/>
          </a:blip>
          <a:srcRect b="2" l="15569" r="30901" t="0"/>
          <a:stretch/>
        </p:blipFill>
        <p:spPr>
          <a:xfrm>
            <a:off x="8967592" y="2042"/>
            <a:ext cx="3224421" cy="4020664"/>
          </a:xfrm>
          <a:custGeom>
            <a:rect b="b" l="l" r="r" t="t"/>
            <a:pathLst>
              <a:path extrusionOk="0" h="4020664" w="3224421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in a suit&#10;&#10;Description automatically generated with low confidence" id="1135" name="Google Shape;1135;p31"/>
          <p:cNvPicPr preferRelativeResize="0"/>
          <p:nvPr/>
        </p:nvPicPr>
        <p:blipFill rotWithShape="1">
          <a:blip r:embed="rId3">
            <a:alphaModFix amt="35000"/>
          </a:blip>
          <a:srcRect b="19952" l="0" r="0" t="0"/>
          <a:stretch/>
        </p:blipFill>
        <p:spPr>
          <a:xfrm>
            <a:off x="0" y="0"/>
            <a:ext cx="1219200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31"/>
          <p:cNvSpPr txBox="1"/>
          <p:nvPr>
            <p:ph type="title"/>
          </p:nvPr>
        </p:nvSpPr>
        <p:spPr>
          <a:xfrm>
            <a:off x="569000" y="772572"/>
            <a:ext cx="6387102" cy="1026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Reading </a:t>
            </a:r>
            <a:endParaRPr/>
          </a:p>
        </p:txBody>
      </p:sp>
      <p:sp>
        <p:nvSpPr>
          <p:cNvPr id="1137" name="Google Shape;1137;p31"/>
          <p:cNvSpPr txBox="1"/>
          <p:nvPr/>
        </p:nvSpPr>
        <p:spPr>
          <a:xfrm>
            <a:off x="152400" y="1799443"/>
            <a:ext cx="8153400" cy="46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2.1 How many of the problems were the same as the ones you discussed?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were the problems? Were any solutions suggested?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2.2 Read the posts again and decide if the statements are true or false.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a) Mina wishes her area had more parks.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b) Ivan loves the location of his neighbourhood.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c) Eva and Faaris are fed up with the way all their neighbours behave.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d) Nobody has anything positive to say about where they live.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F b) T c) F d) F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advice would you give to Evi and Faaris?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1"/>
          <p:cNvSpPr/>
          <p:nvPr/>
        </p:nvSpPr>
        <p:spPr>
          <a:xfrm>
            <a:off x="7525108" y="-2055"/>
            <a:ext cx="4666892" cy="3481643"/>
          </a:xfrm>
          <a:custGeom>
            <a:rect b="b" l="l" r="r" t="t"/>
            <a:pathLst>
              <a:path extrusionOk="0" h="3481643" w="4666892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&#10;&#10;Description automatically generated" id="1139" name="Google Shape;1139;p31"/>
          <p:cNvPicPr preferRelativeResize="0"/>
          <p:nvPr/>
        </p:nvPicPr>
        <p:blipFill rotWithShape="1">
          <a:blip r:embed="rId4">
            <a:alphaModFix/>
          </a:blip>
          <a:srcRect b="1" l="0" r="9398" t="0"/>
          <a:stretch/>
        </p:blipFill>
        <p:spPr>
          <a:xfrm>
            <a:off x="7689829" y="-2055"/>
            <a:ext cx="4502173" cy="3316924"/>
          </a:xfrm>
          <a:custGeom>
            <a:rect b="b" l="l" r="r" t="t"/>
            <a:pathLst>
              <a:path extrusionOk="0" h="3316924" w="4502173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40" name="Google Shape;1140;p31"/>
          <p:cNvSpPr/>
          <p:nvPr/>
        </p:nvSpPr>
        <p:spPr>
          <a:xfrm>
            <a:off x="8604737" y="3918051"/>
            <a:ext cx="3587263" cy="2939948"/>
          </a:xfrm>
          <a:custGeom>
            <a:rect b="b" l="l" r="r" t="t"/>
            <a:pathLst>
              <a:path extrusionOk="0" h="2939948" w="3587263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mustache&#10;&#10;Description automatically generated with low confidence" id="1141" name="Google Shape;1141;p31"/>
          <p:cNvPicPr preferRelativeResize="0"/>
          <p:nvPr/>
        </p:nvPicPr>
        <p:blipFill rotWithShape="1">
          <a:blip r:embed="rId5">
            <a:alphaModFix/>
          </a:blip>
          <a:srcRect b="29748" l="0" r="1" t="16122"/>
          <a:stretch/>
        </p:blipFill>
        <p:spPr>
          <a:xfrm>
            <a:off x="8768834" y="4082148"/>
            <a:ext cx="3423175" cy="2775859"/>
          </a:xfrm>
          <a:custGeom>
            <a:rect b="b" l="l" r="r" t="t"/>
            <a:pathLst>
              <a:path extrusionOk="0" h="2775859" w="3423175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in a suit&#10;&#10;Description automatically generated with low confidence" id="1146" name="Google Shape;1146;p32"/>
          <p:cNvPicPr preferRelativeResize="0"/>
          <p:nvPr/>
        </p:nvPicPr>
        <p:blipFill rotWithShape="1">
          <a:blip r:embed="rId3">
            <a:alphaModFix amt="35000"/>
          </a:blip>
          <a:srcRect b="19952" l="0" r="0" t="0"/>
          <a:stretch/>
        </p:blipFill>
        <p:spPr>
          <a:xfrm>
            <a:off x="-7" y="-8"/>
            <a:ext cx="1219200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32"/>
          <p:cNvSpPr txBox="1"/>
          <p:nvPr>
            <p:ph type="title"/>
          </p:nvPr>
        </p:nvSpPr>
        <p:spPr>
          <a:xfrm>
            <a:off x="801098" y="1396289"/>
            <a:ext cx="6387102" cy="1026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Adjectives</a:t>
            </a:r>
            <a:endParaRPr/>
          </a:p>
        </p:txBody>
      </p:sp>
      <p:sp>
        <p:nvSpPr>
          <p:cNvPr id="1148" name="Google Shape;1148;p32"/>
          <p:cNvSpPr txBox="1"/>
          <p:nvPr/>
        </p:nvSpPr>
        <p:spPr>
          <a:xfrm>
            <a:off x="426720" y="2572023"/>
            <a:ext cx="7650480" cy="34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7525108" y="-2055"/>
            <a:ext cx="4666892" cy="3481643"/>
          </a:xfrm>
          <a:custGeom>
            <a:rect b="b" l="l" r="r" t="t"/>
            <a:pathLst>
              <a:path extrusionOk="0" h="3481643" w="4666892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&#10;&#10;Description automatically generated" id="1150" name="Google Shape;1150;p32"/>
          <p:cNvPicPr preferRelativeResize="0"/>
          <p:nvPr/>
        </p:nvPicPr>
        <p:blipFill rotWithShape="1">
          <a:blip r:embed="rId4">
            <a:alphaModFix/>
          </a:blip>
          <a:srcRect b="1" l="0" r="9398" t="0"/>
          <a:stretch/>
        </p:blipFill>
        <p:spPr>
          <a:xfrm>
            <a:off x="7689829" y="-2055"/>
            <a:ext cx="4502173" cy="3316924"/>
          </a:xfrm>
          <a:custGeom>
            <a:rect b="b" l="l" r="r" t="t"/>
            <a:pathLst>
              <a:path extrusionOk="0" h="3316924" w="4502173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51" name="Google Shape;1151;p32"/>
          <p:cNvSpPr/>
          <p:nvPr/>
        </p:nvSpPr>
        <p:spPr>
          <a:xfrm>
            <a:off x="8604737" y="3918051"/>
            <a:ext cx="3587263" cy="2939948"/>
          </a:xfrm>
          <a:custGeom>
            <a:rect b="b" l="l" r="r" t="t"/>
            <a:pathLst>
              <a:path extrusionOk="0" h="2939948" w="3587263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mustache&#10;&#10;Description automatically generated with low confidence" id="1152" name="Google Shape;1152;p32"/>
          <p:cNvPicPr preferRelativeResize="0"/>
          <p:nvPr/>
        </p:nvPicPr>
        <p:blipFill rotWithShape="1">
          <a:blip r:embed="rId5">
            <a:alphaModFix/>
          </a:blip>
          <a:srcRect b="29748" l="0" r="1" t="16122"/>
          <a:stretch/>
        </p:blipFill>
        <p:spPr>
          <a:xfrm>
            <a:off x="8768834" y="4082148"/>
            <a:ext cx="3423175" cy="2775859"/>
          </a:xfrm>
          <a:custGeom>
            <a:rect b="b" l="l" r="r" t="t"/>
            <a:pathLst>
              <a:path extrusionOk="0" h="2775859" w="3423175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53" name="Google Shape;1153;p32"/>
          <p:cNvSpPr txBox="1"/>
          <p:nvPr/>
        </p:nvSpPr>
        <p:spPr>
          <a:xfrm>
            <a:off x="594360" y="2572023"/>
            <a:ext cx="19202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Tiny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Terrifying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Filthy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Furious</a:t>
            </a:r>
            <a:endParaRPr/>
          </a:p>
        </p:txBody>
      </p:sp>
      <p:sp>
        <p:nvSpPr>
          <p:cNvPr id="1154" name="Google Shape;1154;p32"/>
          <p:cNvSpPr txBox="1"/>
          <p:nvPr/>
        </p:nvSpPr>
        <p:spPr>
          <a:xfrm>
            <a:off x="2666777" y="2670413"/>
            <a:ext cx="200011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Angry</a:t>
            </a:r>
            <a:endParaRPr/>
          </a:p>
        </p:txBody>
      </p:sp>
      <p:sp>
        <p:nvSpPr>
          <p:cNvPr id="1155" name="Google Shape;1155;p32"/>
          <p:cNvSpPr txBox="1"/>
          <p:nvPr/>
        </p:nvSpPr>
        <p:spPr>
          <a:xfrm>
            <a:off x="0" y="4621134"/>
            <a:ext cx="108150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https://learnenglish.</a:t>
            </a:r>
            <a:r>
              <a:rPr b="0" i="0" lang="en-US" sz="1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britishcouncil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.org/grammar/intermediate-to-upper-intermediate/adjectives-gradable-and-non-gradable</a:t>
            </a:r>
            <a:endParaRPr/>
          </a:p>
        </p:txBody>
      </p:sp>
      <p:sp>
        <p:nvSpPr>
          <p:cNvPr id="1156" name="Google Shape;1156;p32"/>
          <p:cNvSpPr txBox="1"/>
          <p:nvPr/>
        </p:nvSpPr>
        <p:spPr>
          <a:xfrm>
            <a:off x="5372815" y="2819400"/>
            <a:ext cx="147803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Modifiers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Absolutely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Google Shape;1161;p33"/>
          <p:cNvPicPr preferRelativeResize="0"/>
          <p:nvPr/>
        </p:nvPicPr>
        <p:blipFill rotWithShape="1">
          <a:blip r:embed="rId3">
            <a:alphaModFix/>
          </a:blip>
          <a:srcRect b="7595" l="0" r="0" t="7594"/>
          <a:stretch/>
        </p:blipFill>
        <p:spPr>
          <a:xfrm>
            <a:off x="-7" y="-8"/>
            <a:ext cx="12192000" cy="6855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33"/>
          <p:cNvSpPr txBox="1"/>
          <p:nvPr>
            <p:ph type="title"/>
          </p:nvPr>
        </p:nvSpPr>
        <p:spPr>
          <a:xfrm>
            <a:off x="569000" y="462473"/>
            <a:ext cx="6387102" cy="77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Taking Action</a:t>
            </a:r>
            <a:endParaRPr/>
          </a:p>
        </p:txBody>
      </p:sp>
      <p:sp>
        <p:nvSpPr>
          <p:cNvPr id="1163" name="Google Shape;1163;p33"/>
          <p:cNvSpPr txBox="1"/>
          <p:nvPr/>
        </p:nvSpPr>
        <p:spPr>
          <a:xfrm>
            <a:off x="426720" y="2572023"/>
            <a:ext cx="7650480" cy="348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3"/>
          <p:cNvSpPr/>
          <p:nvPr/>
        </p:nvSpPr>
        <p:spPr>
          <a:xfrm>
            <a:off x="7525108" y="-2055"/>
            <a:ext cx="4666892" cy="3481643"/>
          </a:xfrm>
          <a:custGeom>
            <a:rect b="b" l="l" r="r" t="t"/>
            <a:pathLst>
              <a:path extrusionOk="0" h="3481643" w="4666892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5" name="Google Shape;1165;p33"/>
          <p:cNvPicPr preferRelativeResize="0"/>
          <p:nvPr/>
        </p:nvPicPr>
        <p:blipFill rotWithShape="1">
          <a:blip r:embed="rId4">
            <a:alphaModFix/>
          </a:blip>
          <a:srcRect b="0" l="4706" r="4706" t="0"/>
          <a:stretch/>
        </p:blipFill>
        <p:spPr>
          <a:xfrm>
            <a:off x="7689829" y="-2055"/>
            <a:ext cx="4502173" cy="3316924"/>
          </a:xfrm>
          <a:custGeom>
            <a:rect b="b" l="l" r="r" t="t"/>
            <a:pathLst>
              <a:path extrusionOk="0" h="3316924" w="4502173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66" name="Google Shape;1166;p33"/>
          <p:cNvSpPr/>
          <p:nvPr/>
        </p:nvSpPr>
        <p:spPr>
          <a:xfrm>
            <a:off x="8604737" y="3918051"/>
            <a:ext cx="3587263" cy="2939948"/>
          </a:xfrm>
          <a:custGeom>
            <a:rect b="b" l="l" r="r" t="t"/>
            <a:pathLst>
              <a:path extrusionOk="0" h="2939948" w="3587263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ith a mustache&#10;&#10;Description automatically generated with low confidence" id="1167" name="Google Shape;1167;p33"/>
          <p:cNvPicPr preferRelativeResize="0"/>
          <p:nvPr/>
        </p:nvPicPr>
        <p:blipFill rotWithShape="1">
          <a:blip r:embed="rId5">
            <a:alphaModFix/>
          </a:blip>
          <a:srcRect b="29748" l="0" r="1" t="16122"/>
          <a:stretch/>
        </p:blipFill>
        <p:spPr>
          <a:xfrm>
            <a:off x="8768834" y="4082148"/>
            <a:ext cx="3423175" cy="2775859"/>
          </a:xfrm>
          <a:custGeom>
            <a:rect b="b" l="l" r="r" t="t"/>
            <a:pathLst>
              <a:path extrusionOk="0" h="2775859" w="3423175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68" name="Google Shape;1168;p33"/>
          <p:cNvSpPr txBox="1"/>
          <p:nvPr/>
        </p:nvSpPr>
        <p:spPr>
          <a:xfrm>
            <a:off x="594360" y="2572023"/>
            <a:ext cx="192024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169" name="Google Shape;1169;p33"/>
          <p:cNvGraphicFramePr/>
          <p:nvPr/>
        </p:nvGraphicFramePr>
        <p:xfrm>
          <a:off x="594359" y="13716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{643C821F-A72D-4068-8A5C-6C3725BFD5EF}</a:tableStyleId>
              </a:tblPr>
              <a:tblGrid>
                <a:gridCol w="1894975"/>
                <a:gridCol w="1895575"/>
                <a:gridCol w="1895575"/>
              </a:tblGrid>
              <a:tr h="130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Traffic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Crime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Noise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124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Neighbours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lt1"/>
                          </a:solidFill>
                        </a:rPr>
                        <a:t>Animals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 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</a:rPr>
                        <a:t>Amenities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0" name="Google Shape;1170;p33"/>
          <p:cNvGraphicFramePr/>
          <p:nvPr/>
        </p:nvGraphicFramePr>
        <p:xfrm>
          <a:off x="594360" y="434177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{643C821F-A72D-4068-8A5C-6C3725BFD5EF}</a:tableStyleId>
              </a:tblPr>
              <a:tblGrid>
                <a:gridCol w="3802850"/>
                <a:gridCol w="2930025"/>
              </a:tblGrid>
              <a:tr h="123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dk1"/>
                          </a:solidFill>
                        </a:rPr>
                        <a:t>Making suggestions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I suppose you could+ verb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I reckon you could + verb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I’m not sure but you might +verb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Perhaps you could+ verb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It might be an idea to + verb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CCDC"/>
                    </a:solidFill>
                  </a:tcPr>
                </a:tc>
              </a:tr>
            </a:tbl>
          </a:graphicData>
        </a:graphic>
      </p:graphicFrame>
      <p:pic>
        <p:nvPicPr>
          <p:cNvPr id="1171" name="Google Shape;1171;p33"/>
          <p:cNvPicPr preferRelativeResize="0"/>
          <p:nvPr/>
        </p:nvPicPr>
        <p:blipFill rotWithShape="1">
          <a:blip r:embed="rId6">
            <a:alphaModFix/>
          </a:blip>
          <a:srcRect b="0" l="8849" r="8849" t="0"/>
          <a:stretch/>
        </p:blipFill>
        <p:spPr>
          <a:xfrm>
            <a:off x="8768825" y="4082141"/>
            <a:ext cx="3423175" cy="2775859"/>
          </a:xfrm>
          <a:custGeom>
            <a:rect b="b" l="l" r="r" t="t"/>
            <a:pathLst>
              <a:path extrusionOk="0" h="2775859" w="3423175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4"/>
          <p:cNvSpPr txBox="1"/>
          <p:nvPr>
            <p:ph type="title"/>
          </p:nvPr>
        </p:nvSpPr>
        <p:spPr>
          <a:xfrm>
            <a:off x="4096636" y="3281350"/>
            <a:ext cx="6491153" cy="315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Reflection</a:t>
            </a:r>
            <a:b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200">
                <a:solidFill>
                  <a:schemeClr val="lt1"/>
                </a:solidFill>
              </a:rPr>
              <a:t>Do you think it’s better to take action or do nothing if you have a problem in your neighbourhood? Why? </a:t>
            </a:r>
            <a:br>
              <a:rPr b="1" lang="en-US" sz="2200">
                <a:solidFill>
                  <a:schemeClr val="lt1"/>
                </a:solidFill>
              </a:rPr>
            </a:br>
            <a:br>
              <a:rPr b="1" lang="en-US" sz="2200">
                <a:solidFill>
                  <a:schemeClr val="lt1"/>
                </a:solidFill>
              </a:rPr>
            </a:br>
            <a:r>
              <a:rPr b="1" lang="en-US" sz="2200">
                <a:solidFill>
                  <a:schemeClr val="lt1"/>
                </a:solidFill>
              </a:rPr>
              <a:t>Do you think some people find it easier than others to get help? What might stop people from getting help? </a:t>
            </a:r>
            <a:br>
              <a:rPr b="1" lang="en-US" sz="2200">
                <a:solidFill>
                  <a:schemeClr val="lt1"/>
                </a:solidFill>
              </a:rPr>
            </a:br>
            <a:br>
              <a:rPr b="1" lang="en-US" sz="2200">
                <a:solidFill>
                  <a:schemeClr val="lt1"/>
                </a:solidFill>
              </a:rPr>
            </a:br>
            <a:r>
              <a:rPr b="1" lang="en-US" sz="2200">
                <a:solidFill>
                  <a:schemeClr val="lt1"/>
                </a:solidFill>
              </a:rPr>
              <a:t>What do you think you can do to find out more about how to get help with issues in your neighbourhood?</a:t>
            </a:r>
            <a:br>
              <a:rPr lang="en-US">
                <a:solidFill>
                  <a:schemeClr val="lt1"/>
                </a:solidFill>
              </a:rPr>
            </a:b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4"/>
          <p:cNvSpPr/>
          <p:nvPr/>
        </p:nvSpPr>
        <p:spPr>
          <a:xfrm>
            <a:off x="0" y="246518"/>
            <a:ext cx="4100079" cy="6194580"/>
          </a:xfrm>
          <a:custGeom>
            <a:rect b="b" l="l" r="r" t="t"/>
            <a:pathLst>
              <a:path extrusionOk="0" h="6194580" w="4100079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8" name="Google Shape;1178;p34"/>
          <p:cNvPicPr preferRelativeResize="0"/>
          <p:nvPr/>
        </p:nvPicPr>
        <p:blipFill rotWithShape="1">
          <a:blip r:embed="rId3">
            <a:alphaModFix/>
          </a:blip>
          <a:srcRect b="0" l="31126" r="31126" t="0"/>
          <a:stretch/>
        </p:blipFill>
        <p:spPr>
          <a:xfrm>
            <a:off x="20" y="413156"/>
            <a:ext cx="3933420" cy="5861304"/>
          </a:xfrm>
          <a:custGeom>
            <a:rect b="b" l="l" r="r" t="t"/>
            <a:pathLst>
              <a:path extrusionOk="0" h="5861304" w="3933440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79" name="Google Shape;1179;p34"/>
          <p:cNvSpPr/>
          <p:nvPr/>
        </p:nvSpPr>
        <p:spPr>
          <a:xfrm>
            <a:off x="4353543" y="0"/>
            <a:ext cx="3566160" cy="3159748"/>
          </a:xfrm>
          <a:custGeom>
            <a:rect b="b" l="l" r="r" t="t"/>
            <a:pathLst>
              <a:path extrusionOk="0" h="3159748" w="3566160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0" name="Google Shape;1180;p34"/>
          <p:cNvPicPr preferRelativeResize="0"/>
          <p:nvPr/>
        </p:nvPicPr>
        <p:blipFill rotWithShape="1">
          <a:blip r:embed="rId4">
            <a:alphaModFix/>
          </a:blip>
          <a:srcRect b="19123" l="0" r="0" t="19123"/>
          <a:stretch/>
        </p:blipFill>
        <p:spPr>
          <a:xfrm>
            <a:off x="4518135" y="10"/>
            <a:ext cx="3236976" cy="2995146"/>
          </a:xfrm>
          <a:custGeom>
            <a:rect b="b" l="l" r="r" t="t"/>
            <a:pathLst>
              <a:path extrusionOk="0" h="2995156" w="323697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81" name="Google Shape;1181;p34"/>
          <p:cNvSpPr/>
          <p:nvPr/>
        </p:nvSpPr>
        <p:spPr>
          <a:xfrm>
            <a:off x="8804396" y="2042"/>
            <a:ext cx="3387604" cy="4183848"/>
          </a:xfrm>
          <a:custGeom>
            <a:rect b="b" l="l" r="r" t="t"/>
            <a:pathLst>
              <a:path extrusionOk="0" h="4183848" w="3387604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2" name="Google Shape;1182;p34"/>
          <p:cNvPicPr preferRelativeResize="0"/>
          <p:nvPr/>
        </p:nvPicPr>
        <p:blipFill rotWithShape="1">
          <a:blip r:embed="rId5">
            <a:alphaModFix/>
          </a:blip>
          <a:srcRect b="8434" l="0" r="0" t="8435"/>
          <a:stretch/>
        </p:blipFill>
        <p:spPr>
          <a:xfrm>
            <a:off x="8967592" y="2042"/>
            <a:ext cx="3224421" cy="4020664"/>
          </a:xfrm>
          <a:custGeom>
            <a:rect b="b" l="l" r="r" t="t"/>
            <a:pathLst>
              <a:path extrusionOk="0" h="4020664" w="3224421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83" name="Google Shape;1183;p34"/>
          <p:cNvPicPr preferRelativeResize="0"/>
          <p:nvPr/>
        </p:nvPicPr>
        <p:blipFill rotWithShape="1">
          <a:blip r:embed="rId6">
            <a:alphaModFix/>
          </a:blip>
          <a:srcRect b="0" l="22193" r="22193" t="0"/>
          <a:stretch/>
        </p:blipFill>
        <p:spPr>
          <a:xfrm>
            <a:off x="8967579" y="0"/>
            <a:ext cx="3224421" cy="4020664"/>
          </a:xfrm>
          <a:custGeom>
            <a:rect b="b" l="l" r="r" t="t"/>
            <a:pathLst>
              <a:path extrusionOk="0" h="4020664" w="3224421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2021-02-04T14:05:45Z</dcterms:created>
  <dc:creator>jon whitbread</dc:creator>
</cp:coreProperties>
</file>